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7" r:id="rId4"/>
    <p:sldId id="259" r:id="rId5"/>
    <p:sldId id="261" r:id="rId6"/>
    <p:sldId id="263" r:id="rId7"/>
    <p:sldId id="260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4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ALLAN" initials="A" lastIdx="5" clrIdx="1">
    <p:extLst>
      <p:ext uri="{19B8F6BF-5375-455C-9EA6-DF929625EA0E}">
        <p15:presenceInfo xmlns:p15="http://schemas.microsoft.com/office/powerpoint/2012/main" userId="ALL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F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94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LAN" userId="7da155de-287b-4b40-a5a2-007b3fa06ba3" providerId="ADAL" clId="{F28D6FE4-B780-435E-ACC0-77AF6BB370B9}"/>
    <pc:docChg chg="undo custSel addSld delSld modSld">
      <pc:chgData name="ALLAN" userId="7da155de-287b-4b40-a5a2-007b3fa06ba3" providerId="ADAL" clId="{F28D6FE4-B780-435E-ACC0-77AF6BB370B9}" dt="2021-05-30T22:19:56.222" v="472" actId="1076"/>
      <pc:docMkLst>
        <pc:docMk/>
      </pc:docMkLst>
      <pc:sldChg chg="delSp modSp mod">
        <pc:chgData name="ALLAN" userId="7da155de-287b-4b40-a5a2-007b3fa06ba3" providerId="ADAL" clId="{F28D6FE4-B780-435E-ACC0-77AF6BB370B9}" dt="2021-05-27T22:36:16.601" v="228" actId="1076"/>
        <pc:sldMkLst>
          <pc:docMk/>
          <pc:sldMk cId="2527341139" sldId="256"/>
        </pc:sldMkLst>
        <pc:spChg chg="del mod">
          <ac:chgData name="ALLAN" userId="7da155de-287b-4b40-a5a2-007b3fa06ba3" providerId="ADAL" clId="{F28D6FE4-B780-435E-ACC0-77AF6BB370B9}" dt="2021-05-27T22:36:08.960" v="226" actId="478"/>
          <ac:spMkLst>
            <pc:docMk/>
            <pc:sldMk cId="2527341139" sldId="256"/>
            <ac:spMk id="14" creationId="{6EBF0CCB-E9B3-4DB1-AF76-3E1ED0A4C649}"/>
          </ac:spMkLst>
        </pc:spChg>
        <pc:spChg chg="mod">
          <ac:chgData name="ALLAN" userId="7da155de-287b-4b40-a5a2-007b3fa06ba3" providerId="ADAL" clId="{F28D6FE4-B780-435E-ACC0-77AF6BB370B9}" dt="2021-05-27T20:55:28.329" v="30" actId="1076"/>
          <ac:spMkLst>
            <pc:docMk/>
            <pc:sldMk cId="2527341139" sldId="256"/>
            <ac:spMk id="15" creationId="{D5078271-3BD3-4218-8CF4-FD4E841D8716}"/>
          </ac:spMkLst>
        </pc:spChg>
        <pc:spChg chg="del">
          <ac:chgData name="ALLAN" userId="7da155de-287b-4b40-a5a2-007b3fa06ba3" providerId="ADAL" clId="{F28D6FE4-B780-435E-ACC0-77AF6BB370B9}" dt="2021-05-27T22:35:19.243" v="222" actId="478"/>
          <ac:spMkLst>
            <pc:docMk/>
            <pc:sldMk cId="2527341139" sldId="256"/>
            <ac:spMk id="17" creationId="{B7BE243B-0014-469F-B39F-9DDCC3283E4D}"/>
          </ac:spMkLst>
        </pc:spChg>
        <pc:picChg chg="mod">
          <ac:chgData name="ALLAN" userId="7da155de-287b-4b40-a5a2-007b3fa06ba3" providerId="ADAL" clId="{F28D6FE4-B780-435E-ACC0-77AF6BB370B9}" dt="2021-05-27T22:36:16.601" v="228" actId="1076"/>
          <ac:picMkLst>
            <pc:docMk/>
            <pc:sldMk cId="2527341139" sldId="256"/>
            <ac:picMk id="12" creationId="{D06BDC2F-4350-402B-9186-F1BFEC93476C}"/>
          </ac:picMkLst>
        </pc:picChg>
      </pc:sldChg>
      <pc:sldChg chg="addSp delSp modSp mod setBg setClrOvrMap addCm delCm modCm">
        <pc:chgData name="ALLAN" userId="7da155de-287b-4b40-a5a2-007b3fa06ba3" providerId="ADAL" clId="{F28D6FE4-B780-435E-ACC0-77AF6BB370B9}" dt="2021-05-30T21:52:39.396" v="312" actId="20577"/>
        <pc:sldMkLst>
          <pc:docMk/>
          <pc:sldMk cId="359126906" sldId="257"/>
        </pc:sldMkLst>
        <pc:spChg chg="mod">
          <ac:chgData name="ALLAN" userId="7da155de-287b-4b40-a5a2-007b3fa06ba3" providerId="ADAL" clId="{F28D6FE4-B780-435E-ACC0-77AF6BB370B9}" dt="2021-05-27T21:29:07.174" v="211" actId="26606"/>
          <ac:spMkLst>
            <pc:docMk/>
            <pc:sldMk cId="359126906" sldId="257"/>
            <ac:spMk id="4" creationId="{2A1D3ECC-7697-489A-9CFA-5E966F65C3B2}"/>
          </ac:spMkLst>
        </pc:spChg>
        <pc:spChg chg="mod">
          <ac:chgData name="ALLAN" userId="7da155de-287b-4b40-a5a2-007b3fa06ba3" providerId="ADAL" clId="{F28D6FE4-B780-435E-ACC0-77AF6BB370B9}" dt="2021-05-30T21:52:39.396" v="312" actId="20577"/>
          <ac:spMkLst>
            <pc:docMk/>
            <pc:sldMk cId="359126906" sldId="257"/>
            <ac:spMk id="5" creationId="{5ACEE4B1-B17D-49AA-B0A4-B4CBDCE9CC62}"/>
          </ac:spMkLst>
        </pc:spChg>
        <pc:spChg chg="add del">
          <ac:chgData name="ALLAN" userId="7da155de-287b-4b40-a5a2-007b3fa06ba3" providerId="ADAL" clId="{F28D6FE4-B780-435E-ACC0-77AF6BB370B9}" dt="2021-05-27T21:29:00.374" v="207" actId="26606"/>
          <ac:spMkLst>
            <pc:docMk/>
            <pc:sldMk cId="359126906" sldId="257"/>
            <ac:spMk id="8" creationId="{2B97F24A-32CE-4C1C-A50D-3016B394DCFB}"/>
          </ac:spMkLst>
        </pc:spChg>
        <pc:spChg chg="add del">
          <ac:chgData name="ALLAN" userId="7da155de-287b-4b40-a5a2-007b3fa06ba3" providerId="ADAL" clId="{F28D6FE4-B780-435E-ACC0-77AF6BB370B9}" dt="2021-05-27T21:29:00.374" v="207" actId="26606"/>
          <ac:spMkLst>
            <pc:docMk/>
            <pc:sldMk cId="359126906" sldId="257"/>
            <ac:spMk id="9" creationId="{6357EC4F-235E-4222-A36F-C7878ACE37F2}"/>
          </ac:spMkLst>
        </pc:spChg>
        <pc:spChg chg="add del">
          <ac:chgData name="ALLAN" userId="7da155de-287b-4b40-a5a2-007b3fa06ba3" providerId="ADAL" clId="{F28D6FE4-B780-435E-ACC0-77AF6BB370B9}" dt="2021-05-27T21:29:04.416" v="209" actId="26606"/>
          <ac:spMkLst>
            <pc:docMk/>
            <pc:sldMk cId="359126906" sldId="257"/>
            <ac:spMk id="10" creationId="{EE1FC7B4-E4A7-4452-B413-1A623E3A7230}"/>
          </ac:spMkLst>
        </pc:spChg>
        <pc:spChg chg="add del">
          <ac:chgData name="ALLAN" userId="7da155de-287b-4b40-a5a2-007b3fa06ba3" providerId="ADAL" clId="{F28D6FE4-B780-435E-ACC0-77AF6BB370B9}" dt="2021-05-27T21:28:57.699" v="205" actId="26606"/>
          <ac:spMkLst>
            <pc:docMk/>
            <pc:sldMk cId="359126906" sldId="257"/>
            <ac:spMk id="11" creationId="{C232B152-3720-4D3B-97ED-45CE5483F16F}"/>
          </ac:spMkLst>
        </pc:spChg>
        <pc:spChg chg="add del">
          <ac:chgData name="ALLAN" userId="7da155de-287b-4b40-a5a2-007b3fa06ba3" providerId="ADAL" clId="{F28D6FE4-B780-435E-ACC0-77AF6BB370B9}" dt="2021-05-27T21:29:04.416" v="209" actId="26606"/>
          <ac:spMkLst>
            <pc:docMk/>
            <pc:sldMk cId="359126906" sldId="257"/>
            <ac:spMk id="12" creationId="{E0709AF0-24F0-4486-B189-BE6386BDB198}"/>
          </ac:spMkLst>
        </pc:spChg>
        <pc:spChg chg="add del">
          <ac:chgData name="ALLAN" userId="7da155de-287b-4b40-a5a2-007b3fa06ba3" providerId="ADAL" clId="{F28D6FE4-B780-435E-ACC0-77AF6BB370B9}" dt="2021-05-27T21:28:57.699" v="205" actId="26606"/>
          <ac:spMkLst>
            <pc:docMk/>
            <pc:sldMk cId="359126906" sldId="257"/>
            <ac:spMk id="13" creationId="{11BAB570-FF10-4E96-8A3F-FA9804702B89}"/>
          </ac:spMkLst>
        </pc:spChg>
        <pc:spChg chg="add del">
          <ac:chgData name="ALLAN" userId="7da155de-287b-4b40-a5a2-007b3fa06ba3" providerId="ADAL" clId="{F28D6FE4-B780-435E-ACC0-77AF6BB370B9}" dt="2021-05-27T21:29:04.416" v="209" actId="26606"/>
          <ac:spMkLst>
            <pc:docMk/>
            <pc:sldMk cId="359126906" sldId="257"/>
            <ac:spMk id="14" creationId="{FBE3B62F-5853-4A3C-B050-6186351A7176}"/>
          </ac:spMkLst>
        </pc:spChg>
        <pc:spChg chg="add del">
          <ac:chgData name="ALLAN" userId="7da155de-287b-4b40-a5a2-007b3fa06ba3" providerId="ADAL" clId="{F28D6FE4-B780-435E-ACC0-77AF6BB370B9}" dt="2021-05-27T21:28:57.699" v="205" actId="26606"/>
          <ac:spMkLst>
            <pc:docMk/>
            <pc:sldMk cId="359126906" sldId="257"/>
            <ac:spMk id="15" creationId="{4B9FAFB2-BEB5-4848-8018-BCAD99E2E1AA}"/>
          </ac:spMkLst>
        </pc:spChg>
        <pc:spChg chg="add del">
          <ac:chgData name="ALLAN" userId="7da155de-287b-4b40-a5a2-007b3fa06ba3" providerId="ADAL" clId="{F28D6FE4-B780-435E-ACC0-77AF6BB370B9}" dt="2021-05-27T21:29:07.174" v="211" actId="26606"/>
          <ac:spMkLst>
            <pc:docMk/>
            <pc:sldMk cId="359126906" sldId="257"/>
            <ac:spMk id="16" creationId="{2B97F24A-32CE-4C1C-A50D-3016B394DCFB}"/>
          </ac:spMkLst>
        </pc:spChg>
        <pc:spChg chg="add del">
          <ac:chgData name="ALLAN" userId="7da155de-287b-4b40-a5a2-007b3fa06ba3" providerId="ADAL" clId="{F28D6FE4-B780-435E-ACC0-77AF6BB370B9}" dt="2021-05-27T21:29:07.174" v="211" actId="26606"/>
          <ac:spMkLst>
            <pc:docMk/>
            <pc:sldMk cId="359126906" sldId="257"/>
            <ac:spMk id="17" creationId="{CD8B4F24-440B-49E9-B85D-733523DC064B}"/>
          </ac:spMkLst>
        </pc:spChg>
        <pc:picChg chg="mod ord">
          <ac:chgData name="ALLAN" userId="7da155de-287b-4b40-a5a2-007b3fa06ba3" providerId="ADAL" clId="{F28D6FE4-B780-435E-ACC0-77AF6BB370B9}" dt="2021-05-27T21:29:07.174" v="211" actId="26606"/>
          <ac:picMkLst>
            <pc:docMk/>
            <pc:sldMk cId="359126906" sldId="257"/>
            <ac:picMk id="3" creationId="{520AE2E2-188B-4200-AF33-F70C6C38FE55}"/>
          </ac:picMkLst>
        </pc:picChg>
        <pc:picChg chg="del">
          <ac:chgData name="ALLAN" userId="7da155de-287b-4b40-a5a2-007b3fa06ba3" providerId="ADAL" clId="{F28D6FE4-B780-435E-ACC0-77AF6BB370B9}" dt="2021-05-27T22:37:22.867" v="252" actId="478"/>
          <ac:picMkLst>
            <pc:docMk/>
            <pc:sldMk cId="359126906" sldId="257"/>
            <ac:picMk id="6" creationId="{850505BF-CC4E-4A53-99BB-FEB511A71EB6}"/>
          </ac:picMkLst>
        </pc:picChg>
        <pc:picChg chg="add mod">
          <ac:chgData name="ALLAN" userId="7da155de-287b-4b40-a5a2-007b3fa06ba3" providerId="ADAL" clId="{F28D6FE4-B780-435E-ACC0-77AF6BB370B9}" dt="2021-05-27T22:37:23.391" v="253"/>
          <ac:picMkLst>
            <pc:docMk/>
            <pc:sldMk cId="359126906" sldId="257"/>
            <ac:picMk id="18" creationId="{3F2D80AD-EBC6-41DD-9C96-56A78B03C255}"/>
          </ac:picMkLst>
        </pc:picChg>
      </pc:sldChg>
      <pc:sldChg chg="addSp delSp modSp mod setBg addCm modCm">
        <pc:chgData name="ALLAN" userId="7da155de-287b-4b40-a5a2-007b3fa06ba3" providerId="ADAL" clId="{F28D6FE4-B780-435E-ACC0-77AF6BB370B9}" dt="2021-05-27T22:58:16.608" v="278"/>
        <pc:sldMkLst>
          <pc:docMk/>
          <pc:sldMk cId="4050009068" sldId="258"/>
        </pc:sldMkLst>
        <pc:spChg chg="mod">
          <ac:chgData name="ALLAN" userId="7da155de-287b-4b40-a5a2-007b3fa06ba3" providerId="ADAL" clId="{F28D6FE4-B780-435E-ACC0-77AF6BB370B9}" dt="2021-05-27T21:29:41.852" v="221" actId="26606"/>
          <ac:spMkLst>
            <pc:docMk/>
            <pc:sldMk cId="4050009068" sldId="258"/>
            <ac:spMk id="7" creationId="{D1B2E0ED-DA42-42D4-BFC0-351D21CDE998}"/>
          </ac:spMkLst>
        </pc:spChg>
        <pc:spChg chg="mod">
          <ac:chgData name="ALLAN" userId="7da155de-287b-4b40-a5a2-007b3fa06ba3" providerId="ADAL" clId="{F28D6FE4-B780-435E-ACC0-77AF6BB370B9}" dt="2021-05-27T21:29:41.852" v="221" actId="26606"/>
          <ac:spMkLst>
            <pc:docMk/>
            <pc:sldMk cId="4050009068" sldId="258"/>
            <ac:spMk id="8" creationId="{4FEBAFE8-E2CC-43A0-88A9-194C43750266}"/>
          </ac:spMkLst>
        </pc:spChg>
        <pc:spChg chg="mod">
          <ac:chgData name="ALLAN" userId="7da155de-287b-4b40-a5a2-007b3fa06ba3" providerId="ADAL" clId="{F28D6FE4-B780-435E-ACC0-77AF6BB370B9}" dt="2021-05-27T21:29:41.852" v="221" actId="26606"/>
          <ac:spMkLst>
            <pc:docMk/>
            <pc:sldMk cId="4050009068" sldId="258"/>
            <ac:spMk id="9" creationId="{619F9B87-FD78-4BDC-8E2B-999FA1AD69A0}"/>
          </ac:spMkLst>
        </pc:spChg>
        <pc:spChg chg="add del">
          <ac:chgData name="ALLAN" userId="7da155de-287b-4b40-a5a2-007b3fa06ba3" providerId="ADAL" clId="{F28D6FE4-B780-435E-ACC0-77AF6BB370B9}" dt="2021-05-27T21:29:32.322" v="213" actId="26606"/>
          <ac:spMkLst>
            <pc:docMk/>
            <pc:sldMk cId="4050009068" sldId="258"/>
            <ac:spMk id="14" creationId="{2B566528-1B12-4246-9431-5C2D7D081168}"/>
          </ac:spMkLst>
        </pc:spChg>
        <pc:spChg chg="add del">
          <ac:chgData name="ALLAN" userId="7da155de-287b-4b40-a5a2-007b3fa06ba3" providerId="ADAL" clId="{F28D6FE4-B780-435E-ACC0-77AF6BB370B9}" dt="2021-05-27T21:29:41.852" v="221" actId="26606"/>
          <ac:spMkLst>
            <pc:docMk/>
            <pc:sldMk cId="4050009068" sldId="258"/>
            <ac:spMk id="18" creationId="{DC85BF5E-2BD6-4E5B-8EA3-420B45BB03FA}"/>
          </ac:spMkLst>
        </pc:spChg>
        <pc:spChg chg="add del">
          <ac:chgData name="ALLAN" userId="7da155de-287b-4b40-a5a2-007b3fa06ba3" providerId="ADAL" clId="{F28D6FE4-B780-435E-ACC0-77AF6BB370B9}" dt="2021-05-27T21:29:34.883" v="215" actId="26606"/>
          <ac:spMkLst>
            <pc:docMk/>
            <pc:sldMk cId="4050009068" sldId="258"/>
            <ac:spMk id="24" creationId="{7B831B6F-405A-4B47-B9BB-5CA88F285844}"/>
          </ac:spMkLst>
        </pc:spChg>
        <pc:spChg chg="add del">
          <ac:chgData name="ALLAN" userId="7da155de-287b-4b40-a5a2-007b3fa06ba3" providerId="ADAL" clId="{F28D6FE4-B780-435E-ACC0-77AF6BB370B9}" dt="2021-05-27T21:29:34.883" v="215" actId="26606"/>
          <ac:spMkLst>
            <pc:docMk/>
            <pc:sldMk cId="4050009068" sldId="258"/>
            <ac:spMk id="25" creationId="{953EE71A-6488-4203-A7C4-77102FD0DCCA}"/>
          </ac:spMkLst>
        </pc:spChg>
        <pc:spChg chg="add del">
          <ac:chgData name="ALLAN" userId="7da155de-287b-4b40-a5a2-007b3fa06ba3" providerId="ADAL" clId="{F28D6FE4-B780-435E-ACC0-77AF6BB370B9}" dt="2021-05-27T21:29:36.001" v="217" actId="26606"/>
          <ac:spMkLst>
            <pc:docMk/>
            <pc:sldMk cId="4050009068" sldId="258"/>
            <ac:spMk id="27" creationId="{2B97F24A-32CE-4C1C-A50D-3016B394DCFB}"/>
          </ac:spMkLst>
        </pc:spChg>
        <pc:spChg chg="add del">
          <ac:chgData name="ALLAN" userId="7da155de-287b-4b40-a5a2-007b3fa06ba3" providerId="ADAL" clId="{F28D6FE4-B780-435E-ACC0-77AF6BB370B9}" dt="2021-05-27T21:29:36.001" v="217" actId="26606"/>
          <ac:spMkLst>
            <pc:docMk/>
            <pc:sldMk cId="4050009068" sldId="258"/>
            <ac:spMk id="28" creationId="{CD8B4F24-440B-49E9-B85D-733523DC064B}"/>
          </ac:spMkLst>
        </pc:spChg>
        <pc:spChg chg="add del">
          <ac:chgData name="ALLAN" userId="7da155de-287b-4b40-a5a2-007b3fa06ba3" providerId="ADAL" clId="{F28D6FE4-B780-435E-ACC0-77AF6BB370B9}" dt="2021-05-27T21:29:37.324" v="219" actId="26606"/>
          <ac:spMkLst>
            <pc:docMk/>
            <pc:sldMk cId="4050009068" sldId="258"/>
            <ac:spMk id="30" creationId="{73DE2CFE-42F2-48F0-8706-5264E012B10C}"/>
          </ac:spMkLst>
        </pc:spChg>
        <pc:spChg chg="add del">
          <ac:chgData name="ALLAN" userId="7da155de-287b-4b40-a5a2-007b3fa06ba3" providerId="ADAL" clId="{F28D6FE4-B780-435E-ACC0-77AF6BB370B9}" dt="2021-05-27T21:29:41.852" v="221" actId="26606"/>
          <ac:spMkLst>
            <pc:docMk/>
            <pc:sldMk cId="4050009068" sldId="258"/>
            <ac:spMk id="32" creationId="{35F0E358-1E49-4920-80D8-C3D138708838}"/>
          </ac:spMkLst>
        </pc:spChg>
        <pc:spChg chg="add del">
          <ac:chgData name="ALLAN" userId="7da155de-287b-4b40-a5a2-007b3fa06ba3" providerId="ADAL" clId="{F28D6FE4-B780-435E-ACC0-77AF6BB370B9}" dt="2021-05-27T21:29:41.852" v="221" actId="26606"/>
          <ac:spMkLst>
            <pc:docMk/>
            <pc:sldMk cId="4050009068" sldId="258"/>
            <ac:spMk id="33" creationId="{E2D2362D-7010-4036-B9CA-03DFC8EB3B01}"/>
          </ac:spMkLst>
        </pc:spChg>
        <pc:spChg chg="add del">
          <ac:chgData name="ALLAN" userId="7da155de-287b-4b40-a5a2-007b3fa06ba3" providerId="ADAL" clId="{F28D6FE4-B780-435E-ACC0-77AF6BB370B9}" dt="2021-05-27T21:29:41.852" v="221" actId="26606"/>
          <ac:spMkLst>
            <pc:docMk/>
            <pc:sldMk cId="4050009068" sldId="258"/>
            <ac:spMk id="34" creationId="{740D8E28-91B5-42B0-9D6C-B777D8AD90C2}"/>
          </ac:spMkLst>
        </pc:spChg>
        <pc:grpChg chg="add del">
          <ac:chgData name="ALLAN" userId="7da155de-287b-4b40-a5a2-007b3fa06ba3" providerId="ADAL" clId="{F28D6FE4-B780-435E-ACC0-77AF6BB370B9}" dt="2021-05-27T21:29:32.322" v="213" actId="26606"/>
          <ac:grpSpMkLst>
            <pc:docMk/>
            <pc:sldMk cId="4050009068" sldId="258"/>
            <ac:grpSpMk id="16" creationId="{828A5161-06F1-46CF-8AD7-844680A59E13}"/>
          </ac:grpSpMkLst>
        </pc:grpChg>
        <pc:grpChg chg="add del">
          <ac:chgData name="ALLAN" userId="7da155de-287b-4b40-a5a2-007b3fa06ba3" providerId="ADAL" clId="{F28D6FE4-B780-435E-ACC0-77AF6BB370B9}" dt="2021-05-27T21:29:32.322" v="213" actId="26606"/>
          <ac:grpSpMkLst>
            <pc:docMk/>
            <pc:sldMk cId="4050009068" sldId="258"/>
            <ac:grpSpMk id="20" creationId="{5995D10D-E9C9-47DB-AE7E-801FEF38F5C9}"/>
          </ac:grpSpMkLst>
        </pc:grpChg>
        <pc:picChg chg="mod ord">
          <ac:chgData name="ALLAN" userId="7da155de-287b-4b40-a5a2-007b3fa06ba3" providerId="ADAL" clId="{F28D6FE4-B780-435E-ACC0-77AF6BB370B9}" dt="2021-05-27T22:37:16.399" v="251" actId="29295"/>
          <ac:picMkLst>
            <pc:docMk/>
            <pc:sldMk cId="4050009068" sldId="258"/>
            <ac:picMk id="3" creationId="{75A74818-F1CC-420C-9F62-DD8395FCCEFB}"/>
          </ac:picMkLst>
        </pc:picChg>
        <pc:picChg chg="mod ord">
          <ac:chgData name="ALLAN" userId="7da155de-287b-4b40-a5a2-007b3fa06ba3" providerId="ADAL" clId="{F28D6FE4-B780-435E-ACC0-77AF6BB370B9}" dt="2021-05-27T21:29:41.852" v="221" actId="26606"/>
          <ac:picMkLst>
            <pc:docMk/>
            <pc:sldMk cId="4050009068" sldId="258"/>
            <ac:picMk id="5" creationId="{C5500D30-224D-4A5A-A95B-60D72924E549}"/>
          </ac:picMkLst>
        </pc:picChg>
      </pc:sldChg>
      <pc:sldChg chg="addSp delSp modSp mod delAnim modAnim addCm modCm modNotesTx">
        <pc:chgData name="ALLAN" userId="7da155de-287b-4b40-a5a2-007b3fa06ba3" providerId="ADAL" clId="{F28D6FE4-B780-435E-ACC0-77AF6BB370B9}" dt="2021-05-28T01:24:01.553" v="300" actId="1076"/>
        <pc:sldMkLst>
          <pc:docMk/>
          <pc:sldMk cId="2065369256" sldId="259"/>
        </pc:sldMkLst>
        <pc:spChg chg="mod">
          <ac:chgData name="ALLAN" userId="7da155de-287b-4b40-a5a2-007b3fa06ba3" providerId="ADAL" clId="{F28D6FE4-B780-435E-ACC0-77AF6BB370B9}" dt="2021-05-27T21:01:45.338" v="64" actId="14100"/>
          <ac:spMkLst>
            <pc:docMk/>
            <pc:sldMk cId="2065369256" sldId="259"/>
            <ac:spMk id="3" creationId="{8F496FEF-F8DF-4B69-8A82-042BD9198380}"/>
          </ac:spMkLst>
        </pc:spChg>
        <pc:spChg chg="del mod">
          <ac:chgData name="ALLAN" userId="7da155de-287b-4b40-a5a2-007b3fa06ba3" providerId="ADAL" clId="{F28D6FE4-B780-435E-ACC0-77AF6BB370B9}" dt="2021-05-27T21:14:55.204" v="185" actId="21"/>
          <ac:spMkLst>
            <pc:docMk/>
            <pc:sldMk cId="2065369256" sldId="259"/>
            <ac:spMk id="5" creationId="{D066E046-CEDE-4A56-9494-25EF0BE58471}"/>
          </ac:spMkLst>
        </pc:spChg>
        <pc:spChg chg="add del mod ord">
          <ac:chgData name="ALLAN" userId="7da155de-287b-4b40-a5a2-007b3fa06ba3" providerId="ADAL" clId="{F28D6FE4-B780-435E-ACC0-77AF6BB370B9}" dt="2021-05-28T01:09:33.037" v="290" actId="478"/>
          <ac:spMkLst>
            <pc:docMk/>
            <pc:sldMk cId="2065369256" sldId="259"/>
            <ac:spMk id="7" creationId="{1E17F7EC-D5D2-43D9-920E-F81C9D45B890}"/>
          </ac:spMkLst>
        </pc:spChg>
        <pc:spChg chg="add mod">
          <ac:chgData name="ALLAN" userId="7da155de-287b-4b40-a5a2-007b3fa06ba3" providerId="ADAL" clId="{F28D6FE4-B780-435E-ACC0-77AF6BB370B9}" dt="2021-05-27T21:16:07.599" v="196" actId="1076"/>
          <ac:spMkLst>
            <pc:docMk/>
            <pc:sldMk cId="2065369256" sldId="259"/>
            <ac:spMk id="8" creationId="{413D560A-35C4-4617-B2F5-7D95FEBE6C0E}"/>
          </ac:spMkLst>
        </pc:spChg>
        <pc:spChg chg="add mod ord">
          <ac:chgData name="ALLAN" userId="7da155de-287b-4b40-a5a2-007b3fa06ba3" providerId="ADAL" clId="{F28D6FE4-B780-435E-ACC0-77AF6BB370B9}" dt="2021-05-28T00:01:42.785" v="288" actId="1076"/>
          <ac:spMkLst>
            <pc:docMk/>
            <pc:sldMk cId="2065369256" sldId="259"/>
            <ac:spMk id="10" creationId="{8DA0524B-D221-442B-BD3D-1D095110689F}"/>
          </ac:spMkLst>
        </pc:spChg>
        <pc:picChg chg="add del">
          <ac:chgData name="ALLAN" userId="7da155de-287b-4b40-a5a2-007b3fa06ba3" providerId="ADAL" clId="{F28D6FE4-B780-435E-ACC0-77AF6BB370B9}" dt="2021-05-27T20:51:11.649" v="8" actId="478"/>
          <ac:picMkLst>
            <pc:docMk/>
            <pc:sldMk cId="2065369256" sldId="259"/>
            <ac:picMk id="2" creationId="{18B03D83-0555-4549-AA46-05E1B1418F07}"/>
          </ac:picMkLst>
        </pc:picChg>
        <pc:picChg chg="add mod">
          <ac:chgData name="ALLAN" userId="7da155de-287b-4b40-a5a2-007b3fa06ba3" providerId="ADAL" clId="{F28D6FE4-B780-435E-ACC0-77AF6BB370B9}" dt="2021-05-28T01:24:01.553" v="300" actId="1076"/>
          <ac:picMkLst>
            <pc:docMk/>
            <pc:sldMk cId="2065369256" sldId="259"/>
            <ac:picMk id="2" creationId="{D5693C9E-6369-4635-AF09-FB103A0E0480}"/>
          </ac:picMkLst>
        </pc:picChg>
        <pc:picChg chg="del mod ord">
          <ac:chgData name="ALLAN" userId="7da155de-287b-4b40-a5a2-007b3fa06ba3" providerId="ADAL" clId="{F28D6FE4-B780-435E-ACC0-77AF6BB370B9}" dt="2021-05-28T01:23:26.224" v="295" actId="478"/>
          <ac:picMkLst>
            <pc:docMk/>
            <pc:sldMk cId="2065369256" sldId="259"/>
            <ac:picMk id="4" creationId="{A652759B-C47E-4F57-B74D-11F549E7D9D1}"/>
          </ac:picMkLst>
        </pc:picChg>
        <pc:picChg chg="add del mod">
          <ac:chgData name="ALLAN" userId="7da155de-287b-4b40-a5a2-007b3fa06ba3" providerId="ADAL" clId="{F28D6FE4-B780-435E-ACC0-77AF6BB370B9}" dt="2021-05-28T01:09:30.691" v="289" actId="478"/>
          <ac:picMkLst>
            <pc:docMk/>
            <pc:sldMk cId="2065369256" sldId="259"/>
            <ac:picMk id="6" creationId="{91F8E791-E15E-4F4A-A260-B55AA430A21B}"/>
          </ac:picMkLst>
        </pc:picChg>
        <pc:picChg chg="add mod">
          <ac:chgData name="ALLAN" userId="7da155de-287b-4b40-a5a2-007b3fa06ba3" providerId="ADAL" clId="{F28D6FE4-B780-435E-ACC0-77AF6BB370B9}" dt="2021-05-27T22:37:26.377" v="254"/>
          <ac:picMkLst>
            <pc:docMk/>
            <pc:sldMk cId="2065369256" sldId="259"/>
            <ac:picMk id="9" creationId="{7E49687E-0DB2-452A-BF03-5CF61BB91A01}"/>
          </ac:picMkLst>
        </pc:picChg>
      </pc:sldChg>
      <pc:sldChg chg="addSp delSp modSp new mod setBg">
        <pc:chgData name="ALLAN" userId="7da155de-287b-4b40-a5a2-007b3fa06ba3" providerId="ADAL" clId="{F28D6FE4-B780-435E-ACC0-77AF6BB370B9}" dt="2021-05-30T22:13:27.534" v="392"/>
        <pc:sldMkLst>
          <pc:docMk/>
          <pc:sldMk cId="1082530307" sldId="261"/>
        </pc:sldMkLst>
        <pc:spChg chg="add del">
          <ac:chgData name="ALLAN" userId="7da155de-287b-4b40-a5a2-007b3fa06ba3" providerId="ADAL" clId="{F28D6FE4-B780-435E-ACC0-77AF6BB370B9}" dt="2021-05-28T01:15:17.761" v="294" actId="26606"/>
          <ac:spMkLst>
            <pc:docMk/>
            <pc:sldMk cId="1082530307" sldId="261"/>
            <ac:spMk id="8" creationId="{42A4FC2C-047E-45A5-965D-8E1E3BF09BC6}"/>
          </ac:spMkLst>
        </pc:spChg>
        <pc:picChg chg="add mod">
          <ac:chgData name="ALLAN" userId="7da155de-287b-4b40-a5a2-007b3fa06ba3" providerId="ADAL" clId="{F28D6FE4-B780-435E-ACC0-77AF6BB370B9}" dt="2021-05-30T22:03:25.143" v="325" actId="1076"/>
          <ac:picMkLst>
            <pc:docMk/>
            <pc:sldMk cId="1082530307" sldId="261"/>
            <ac:picMk id="3" creationId="{7ECB5CDB-6F21-4E09-AEEC-C9FC4177E9D0}"/>
          </ac:picMkLst>
        </pc:picChg>
        <pc:picChg chg="add del mod">
          <ac:chgData name="ALLAN" userId="7da155de-287b-4b40-a5a2-007b3fa06ba3" providerId="ADAL" clId="{F28D6FE4-B780-435E-ACC0-77AF6BB370B9}" dt="2021-05-30T22:02:30.541" v="314" actId="478"/>
          <ac:picMkLst>
            <pc:docMk/>
            <pc:sldMk cId="1082530307" sldId="261"/>
            <ac:picMk id="4" creationId="{F4C308AB-77C3-408C-BE4A-03800C1B20BE}"/>
          </ac:picMkLst>
        </pc:picChg>
        <pc:picChg chg="add mod">
          <ac:chgData name="ALLAN" userId="7da155de-287b-4b40-a5a2-007b3fa06ba3" providerId="ADAL" clId="{F28D6FE4-B780-435E-ACC0-77AF6BB370B9}" dt="2021-05-30T22:03:18.031" v="321" actId="14100"/>
          <ac:picMkLst>
            <pc:docMk/>
            <pc:sldMk cId="1082530307" sldId="261"/>
            <ac:picMk id="6" creationId="{814B8A66-4699-4101-8699-5D56C41B2173}"/>
          </ac:picMkLst>
        </pc:picChg>
        <pc:picChg chg="add del mod">
          <ac:chgData name="ALLAN" userId="7da155de-287b-4b40-a5a2-007b3fa06ba3" providerId="ADAL" clId="{F28D6FE4-B780-435E-ACC0-77AF6BB370B9}" dt="2021-05-30T22:13:27.534" v="392"/>
          <ac:picMkLst>
            <pc:docMk/>
            <pc:sldMk cId="1082530307" sldId="261"/>
            <ac:picMk id="7" creationId="{7D182B03-305E-40E4-9C76-7DEB6B61EC81}"/>
          </ac:picMkLst>
        </pc:picChg>
      </pc:sldChg>
      <pc:sldChg chg="new del">
        <pc:chgData name="ALLAN" userId="7da155de-287b-4b40-a5a2-007b3fa06ba3" providerId="ADAL" clId="{F28D6FE4-B780-435E-ACC0-77AF6BB370B9}" dt="2021-05-27T21:01:52.569" v="66" actId="47"/>
        <pc:sldMkLst>
          <pc:docMk/>
          <pc:sldMk cId="3875205269" sldId="261"/>
        </pc:sldMkLst>
      </pc:sldChg>
      <pc:sldChg chg="new del">
        <pc:chgData name="ALLAN" userId="7da155de-287b-4b40-a5a2-007b3fa06ba3" providerId="ADAL" clId="{F28D6FE4-B780-435E-ACC0-77AF6BB370B9}" dt="2021-05-30T22:04:11.242" v="328" actId="47"/>
        <pc:sldMkLst>
          <pc:docMk/>
          <pc:sldMk cId="846792415" sldId="262"/>
        </pc:sldMkLst>
      </pc:sldChg>
      <pc:sldChg chg="addSp delSp modSp add mod">
        <pc:chgData name="ALLAN" userId="7da155de-287b-4b40-a5a2-007b3fa06ba3" providerId="ADAL" clId="{F28D6FE4-B780-435E-ACC0-77AF6BB370B9}" dt="2021-05-30T22:19:56.222" v="472" actId="1076"/>
        <pc:sldMkLst>
          <pc:docMk/>
          <pc:sldMk cId="1645775244" sldId="263"/>
        </pc:sldMkLst>
        <pc:spChg chg="add del mod">
          <ac:chgData name="ALLAN" userId="7da155de-287b-4b40-a5a2-007b3fa06ba3" providerId="ADAL" clId="{F28D6FE4-B780-435E-ACC0-77AF6BB370B9}" dt="2021-05-30T22:13:27.494" v="391" actId="767"/>
          <ac:spMkLst>
            <pc:docMk/>
            <pc:sldMk cId="1645775244" sldId="263"/>
            <ac:spMk id="2" creationId="{1C3BC922-E62C-420F-BCF5-BC9C973AA931}"/>
          </ac:spMkLst>
        </pc:spChg>
        <pc:spChg chg="mod">
          <ac:chgData name="ALLAN" userId="7da155de-287b-4b40-a5a2-007b3fa06ba3" providerId="ADAL" clId="{F28D6FE4-B780-435E-ACC0-77AF6BB370B9}" dt="2021-05-30T22:16:32.846" v="411" actId="1076"/>
          <ac:spMkLst>
            <pc:docMk/>
            <pc:sldMk cId="1645775244" sldId="263"/>
            <ac:spMk id="4" creationId="{2A1D3ECC-7697-489A-9CFA-5E966F65C3B2}"/>
          </ac:spMkLst>
        </pc:spChg>
        <pc:spChg chg="del mod">
          <ac:chgData name="ALLAN" userId="7da155de-287b-4b40-a5a2-007b3fa06ba3" providerId="ADAL" clId="{F28D6FE4-B780-435E-ACC0-77AF6BB370B9}" dt="2021-05-30T22:07:04.066" v="344"/>
          <ac:spMkLst>
            <pc:docMk/>
            <pc:sldMk cId="1645775244" sldId="263"/>
            <ac:spMk id="5" creationId="{5ACEE4B1-B17D-49AA-B0A4-B4CBDCE9CC62}"/>
          </ac:spMkLst>
        </pc:spChg>
        <pc:spChg chg="add del mod">
          <ac:chgData name="ALLAN" userId="7da155de-287b-4b40-a5a2-007b3fa06ba3" providerId="ADAL" clId="{F28D6FE4-B780-435E-ACC0-77AF6BB370B9}" dt="2021-05-30T22:13:27.423" v="389" actId="22"/>
          <ac:spMkLst>
            <pc:docMk/>
            <pc:sldMk cId="1645775244" sldId="263"/>
            <ac:spMk id="9" creationId="{E43DED14-7DB1-450E-B505-2FA069A7935B}"/>
          </ac:spMkLst>
        </pc:spChg>
        <pc:spChg chg="add del mod">
          <ac:chgData name="ALLAN" userId="7da155de-287b-4b40-a5a2-007b3fa06ba3" providerId="ADAL" clId="{F28D6FE4-B780-435E-ACC0-77AF6BB370B9}" dt="2021-05-30T22:15:47.215" v="409" actId="478"/>
          <ac:spMkLst>
            <pc:docMk/>
            <pc:sldMk cId="1645775244" sldId="263"/>
            <ac:spMk id="11" creationId="{2C7469E6-4175-4D6B-AB20-A48867E6630E}"/>
          </ac:spMkLst>
        </pc:spChg>
        <pc:spChg chg="add del mod">
          <ac:chgData name="ALLAN" userId="7da155de-287b-4b40-a5a2-007b3fa06ba3" providerId="ADAL" clId="{F28D6FE4-B780-435E-ACC0-77AF6BB370B9}" dt="2021-05-30T22:15:45.661" v="408" actId="22"/>
          <ac:spMkLst>
            <pc:docMk/>
            <pc:sldMk cId="1645775244" sldId="263"/>
            <ac:spMk id="13" creationId="{1FCDDC83-066E-4394-8242-826038B86801}"/>
          </ac:spMkLst>
        </pc:spChg>
        <pc:spChg chg="add del">
          <ac:chgData name="ALLAN" userId="7da155de-287b-4b40-a5a2-007b3fa06ba3" providerId="ADAL" clId="{F28D6FE4-B780-435E-ACC0-77AF6BB370B9}" dt="2021-05-30T22:16:46.099" v="413" actId="22"/>
          <ac:spMkLst>
            <pc:docMk/>
            <pc:sldMk cId="1645775244" sldId="263"/>
            <ac:spMk id="15" creationId="{45E2DEE5-97EC-4A87-B845-04CFCB3E61BB}"/>
          </ac:spMkLst>
        </pc:spChg>
        <pc:spChg chg="add mod">
          <ac:chgData name="ALLAN" userId="7da155de-287b-4b40-a5a2-007b3fa06ba3" providerId="ADAL" clId="{F28D6FE4-B780-435E-ACC0-77AF6BB370B9}" dt="2021-05-30T22:19:00.418" v="447" actId="404"/>
          <ac:spMkLst>
            <pc:docMk/>
            <pc:sldMk cId="1645775244" sldId="263"/>
            <ac:spMk id="17" creationId="{44F5EAB3-8D28-4951-83EE-D3D1AA4292B8}"/>
          </ac:spMkLst>
        </pc:spChg>
        <pc:spChg chg="add mod">
          <ac:chgData name="ALLAN" userId="7da155de-287b-4b40-a5a2-007b3fa06ba3" providerId="ADAL" clId="{F28D6FE4-B780-435E-ACC0-77AF6BB370B9}" dt="2021-05-30T22:19:19.862" v="450" actId="1076"/>
          <ac:spMkLst>
            <pc:docMk/>
            <pc:sldMk cId="1645775244" sldId="263"/>
            <ac:spMk id="19" creationId="{BCAC290A-4D18-4CA2-8E2F-271CC27B1F1F}"/>
          </ac:spMkLst>
        </pc:spChg>
        <pc:spChg chg="add mod">
          <ac:chgData name="ALLAN" userId="7da155de-287b-4b40-a5a2-007b3fa06ba3" providerId="ADAL" clId="{F28D6FE4-B780-435E-ACC0-77AF6BB370B9}" dt="2021-05-30T22:19:30.419" v="469" actId="1037"/>
          <ac:spMkLst>
            <pc:docMk/>
            <pc:sldMk cId="1645775244" sldId="263"/>
            <ac:spMk id="21" creationId="{3D4710AA-DB5B-4D58-9537-63AD6A9A9C82}"/>
          </ac:spMkLst>
        </pc:spChg>
        <pc:spChg chg="add mod">
          <ac:chgData name="ALLAN" userId="7da155de-287b-4b40-a5a2-007b3fa06ba3" providerId="ADAL" clId="{F28D6FE4-B780-435E-ACC0-77AF6BB370B9}" dt="2021-05-30T22:19:56.222" v="472" actId="1076"/>
          <ac:spMkLst>
            <pc:docMk/>
            <pc:sldMk cId="1645775244" sldId="263"/>
            <ac:spMk id="23" creationId="{C937E232-E4DE-4E26-A70E-F0134CBC95DB}"/>
          </ac:spMkLst>
        </pc:spChg>
        <pc:picChg chg="del mod">
          <ac:chgData name="ALLAN" userId="7da155de-287b-4b40-a5a2-007b3fa06ba3" providerId="ADAL" clId="{F28D6FE4-B780-435E-ACC0-77AF6BB370B9}" dt="2021-05-30T22:16:27.088" v="410" actId="478"/>
          <ac:picMkLst>
            <pc:docMk/>
            <pc:sldMk cId="1645775244" sldId="263"/>
            <ac:picMk id="3" creationId="{520AE2E2-188B-4200-AF33-F70C6C38FE55}"/>
          </ac:picMkLst>
        </pc:picChg>
        <pc:picChg chg="add del mod">
          <ac:chgData name="ALLAN" userId="7da155de-287b-4b40-a5a2-007b3fa06ba3" providerId="ADAL" clId="{F28D6FE4-B780-435E-ACC0-77AF6BB370B9}" dt="2021-05-30T22:13:29.755" v="396" actId="478"/>
          <ac:picMkLst>
            <pc:docMk/>
            <pc:sldMk cId="1645775244" sldId="263"/>
            <ac:picMk id="1026" creationId="{FAFA8D80-BD8E-4574-B008-01FDF8DC1088}"/>
          </ac:picMkLst>
        </pc:picChg>
      </pc:sldChg>
    </pc:docChg>
  </pc:docChgLst>
  <pc:docChgLst>
    <pc:chgData name="ALLAN" userId="7da155de-287b-4b40-a5a2-007b3fa06ba3" providerId="ADAL" clId="{4B80A4B3-71B6-465F-ACD7-FDB301FC6028}"/>
    <pc:docChg chg="undo custSel modSld">
      <pc:chgData name="ALLAN" userId="7da155de-287b-4b40-a5a2-007b3fa06ba3" providerId="ADAL" clId="{4B80A4B3-71B6-465F-ACD7-FDB301FC6028}" dt="2021-10-14T01:10:20.570" v="3" actId="478"/>
      <pc:docMkLst>
        <pc:docMk/>
      </pc:docMkLst>
      <pc:sldChg chg="addSp delSp modSp mod">
        <pc:chgData name="ALLAN" userId="7da155de-287b-4b40-a5a2-007b3fa06ba3" providerId="ADAL" clId="{4B80A4B3-71B6-465F-ACD7-FDB301FC6028}" dt="2021-10-14T01:10:20.570" v="3" actId="478"/>
        <pc:sldMkLst>
          <pc:docMk/>
          <pc:sldMk cId="2527341139" sldId="256"/>
        </pc:sldMkLst>
        <pc:spChg chg="mod">
          <ac:chgData name="ALLAN" userId="7da155de-287b-4b40-a5a2-007b3fa06ba3" providerId="ADAL" clId="{4B80A4B3-71B6-465F-ACD7-FDB301FC6028}" dt="2021-10-14T01:10:19.892" v="2" actId="1076"/>
          <ac:spMkLst>
            <pc:docMk/>
            <pc:sldMk cId="2527341139" sldId="256"/>
            <ac:spMk id="15" creationId="{D5078271-3BD3-4218-8CF4-FD4E841D8716}"/>
          </ac:spMkLst>
        </pc:spChg>
        <pc:picChg chg="add del">
          <ac:chgData name="ALLAN" userId="7da155de-287b-4b40-a5a2-007b3fa06ba3" providerId="ADAL" clId="{4B80A4B3-71B6-465F-ACD7-FDB301FC6028}" dt="2021-10-14T01:10:20.570" v="3" actId="478"/>
          <ac:picMkLst>
            <pc:docMk/>
            <pc:sldMk cId="2527341139" sldId="256"/>
            <ac:picMk id="10" creationId="{06BF26B1-A3B3-4777-A245-6D80CB0E20FC}"/>
          </ac:picMkLst>
        </pc:picChg>
      </pc:sldChg>
    </pc:docChg>
  </pc:docChgLst>
  <pc:docChgLst>
    <pc:chgData name="PALOMA RANGEL ROCHA" userId="S::rm86486@fiap.com.br::8e19dc5d-9bde-405a-b40d-b3b87f279a5c" providerId="AD" clId="Web-{45225C23-B0BC-2741-5655-F5C1B4B0AABF}"/>
    <pc:docChg chg="modSld">
      <pc:chgData name="PALOMA RANGEL ROCHA" userId="S::rm86486@fiap.com.br::8e19dc5d-9bde-405a-b40d-b3b87f279a5c" providerId="AD" clId="Web-{45225C23-B0BC-2741-5655-F5C1B4B0AABF}" dt="2021-05-27T23:53:45.079" v="1" actId="20577"/>
      <pc:docMkLst>
        <pc:docMk/>
      </pc:docMkLst>
      <pc:sldChg chg="modSp">
        <pc:chgData name="PALOMA RANGEL ROCHA" userId="S::rm86486@fiap.com.br::8e19dc5d-9bde-405a-b40d-b3b87f279a5c" providerId="AD" clId="Web-{45225C23-B0BC-2741-5655-F5C1B4B0AABF}" dt="2021-05-27T23:53:45.079" v="1" actId="20577"/>
        <pc:sldMkLst>
          <pc:docMk/>
          <pc:sldMk cId="359126906" sldId="257"/>
        </pc:sldMkLst>
        <pc:spChg chg="mod">
          <ac:chgData name="PALOMA RANGEL ROCHA" userId="S::rm86486@fiap.com.br::8e19dc5d-9bde-405a-b40d-b3b87f279a5c" providerId="AD" clId="Web-{45225C23-B0BC-2741-5655-F5C1B4B0AABF}" dt="2021-05-27T23:53:45.079" v="1" actId="20577"/>
          <ac:spMkLst>
            <pc:docMk/>
            <pc:sldMk cId="359126906" sldId="257"/>
            <ac:spMk id="5" creationId="{5ACEE4B1-B17D-49AA-B0A4-B4CBDCE9CC62}"/>
          </ac:spMkLst>
        </pc:spChg>
      </pc:sldChg>
    </pc:docChg>
  </pc:docChgLst>
  <pc:docChgLst>
    <pc:chgData name="Dihogo Cassimiro Teixeira" userId="S::rm84082@fiap.com.br::9e55fa58-d0db-44c4-98ad-ed7327b42e0f" providerId="AD" clId="Web-{4AD8356E-CB5D-8A15-4AC5-6B05518D67CD}"/>
    <pc:docChg chg="modSld">
      <pc:chgData name="Dihogo Cassimiro Teixeira" userId="S::rm84082@fiap.com.br::9e55fa58-d0db-44c4-98ad-ed7327b42e0f" providerId="AD" clId="Web-{4AD8356E-CB5D-8A15-4AC5-6B05518D67CD}" dt="2021-05-30T21:53:36.127" v="76" actId="20577"/>
      <pc:docMkLst>
        <pc:docMk/>
      </pc:docMkLst>
      <pc:sldChg chg="modSp">
        <pc:chgData name="Dihogo Cassimiro Teixeira" userId="S::rm84082@fiap.com.br::9e55fa58-d0db-44c4-98ad-ed7327b42e0f" providerId="AD" clId="Web-{4AD8356E-CB5D-8A15-4AC5-6B05518D67CD}" dt="2021-05-30T21:53:36.127" v="76" actId="20577"/>
        <pc:sldMkLst>
          <pc:docMk/>
          <pc:sldMk cId="359126906" sldId="257"/>
        </pc:sldMkLst>
        <pc:spChg chg="mod">
          <ac:chgData name="Dihogo Cassimiro Teixeira" userId="S::rm84082@fiap.com.br::9e55fa58-d0db-44c4-98ad-ed7327b42e0f" providerId="AD" clId="Web-{4AD8356E-CB5D-8A15-4AC5-6B05518D67CD}" dt="2021-05-30T21:53:36.127" v="76" actId="20577"/>
          <ac:spMkLst>
            <pc:docMk/>
            <pc:sldMk cId="359126906" sldId="257"/>
            <ac:spMk id="5" creationId="{5ACEE4B1-B17D-49AA-B0A4-B4CBDCE9CC62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5-27T19:57:13.011" idx="4">
    <p:pos x="10" y="10"/>
    <p:text>[@Fernando Borgatto Bouman]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5-27T19:55:47.218" idx="3">
    <p:pos x="10" y="10"/>
    <p:text>[@PALOMA RANGEL ROCHA]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5-27T19:55:40.453" idx="2">
    <p:pos x="10" y="10"/>
    <p:text>[@Allan Phyllyp Reis]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5-27T19:55:47.218" idx="5">
    <p:pos x="10" y="10"/>
    <p:text>[@PALOMA RANGEL ROCHA]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png>
</file>

<file path=ppt/media/image10.png>
</file>

<file path=ppt/media/image11.png>
</file>

<file path=ppt/media/image12.png>
</file>

<file path=ppt/media/image13.sv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19A296-B230-4730-A773-FD09955F7FF9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01985-F714-4D09-9C15-BA3332E325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3721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E01985-F714-4D09-9C15-BA3332E325F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9113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@</a:t>
            </a: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E01985-F714-4D09-9C15-BA3332E325F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9316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44F160-2604-470D-88AF-90DB77524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02832A-B676-45FC-B973-36A2018F7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BE6BA6-08FB-4015-801A-11335AEB7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DE2ED22-0674-4117-817D-63D795C2C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14EFEF-67E5-43A5-A7D4-59BECCF1F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7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25A19-C9B6-4775-870D-F1157B42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49FE81F-9CBA-4709-BB12-85382640E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75F478-B86E-40F7-B677-20D45D3BF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8CA401-53FC-492E-831E-ECCA0F2E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293A8E-ECAE-4D62-B5FA-51CF03A2C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5472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792D950-9A01-4795-A74C-4D98A56050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BCD250-60C2-472C-8E3C-AE4CFD9A4E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480202-D774-4A70-B41C-B88B9D93D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9ABD04-8369-42C3-88AD-600B9F15B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1A4877-6319-449A-B5BD-BD61828E2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0239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9034D1-3C2C-4E36-8E46-59259A9A5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66D4C9-85CC-4BDE-A1DF-69DBE2FB5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C519550-B7C2-482F-8227-3E0433ED2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CBA19A-99B7-4652-AEC7-2EDFB9955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0243DE-43FB-4CE1-A141-7119B955F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77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A029CA-62AD-41E5-97D3-DEF14306B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0C57E1-4B75-455F-AD9D-99C32FA5A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199484-40E3-4702-9404-57FDEA196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BB70125-3FAB-4A14-9E8B-72FAD4646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5A7826-1887-48EE-B788-9381F2605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65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E3715F-2AD4-4775-B71D-E6917F5A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1DD4212-C4C8-4763-BC27-FD6627A9E4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B35CD7E-77AD-4586-9EA1-341356C4B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C4459F3-5B5B-440B-8370-8B06BFA6F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303C194-9F90-442E-B8E5-DA3225B7B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565C5E0-EC63-4A83-8259-34F83019C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1071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168C04-2D03-4C42-9A0C-ED0996936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4BF21F-8E69-400F-B8B0-DFCE23025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4E14A46-B5E4-4423-9462-913C401CA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1A738E-4589-4772-A067-376C7155BE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A718DF1-0CA0-4A68-B32A-0219B852D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C2A121F-AEC3-4536-9CB5-877BD61B7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9A69A06-F60C-46C6-9F99-03EB03E57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61E2552-E63A-402E-81DE-CFED3BC5F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7921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179577-9912-4418-A46C-51C36AFCA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480B132-0738-422C-9F93-E4376AA41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0D22E52-DC5E-4A9D-853F-7D2C0EF35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AC59B82-549D-4510-942C-1B0AE0388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0613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288DE26-6768-4ED6-B2B0-F6859B7CF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B0D5099-A481-4824-8EFD-7C5B33110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1D25CAE-6402-4658-9A1D-A7BAB2089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7607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0FF030-3DC2-4D4D-98F7-ED02D12D9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474263-096E-4F54-A8E0-003DD7609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1363F0E-78B9-4818-9F88-E0024571B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E5C5299-B62F-4BA8-8C38-E0814EB08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F05EE4A-BDF9-4676-A1EE-594A545D7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F8D79DD-E4F2-4F24-8689-58C4C1027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1238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2D342D-CF6D-4132-BB1A-398581C01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F0B2509-7D21-41EA-A8FA-F8F19CBDD7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DD25B95-29D2-4199-BD9E-9E1C985875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4D7AB04-D22D-42D7-A8DA-14DDF2073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A60A5C-1F1A-4635-B64E-6D54AB40E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A95843E-24A0-4D0D-8FBA-AC4C74350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9294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273FB30-4ADB-4DB0-BA0A-D94BA2469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A4288AB-8513-4CF9-ACC9-CC594420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19E72A8-D843-4535-B13F-EF6F573551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3C5532-EBDA-4C5B-8C3B-D63EA1A6182C}" type="datetimeFigureOut">
              <a:rPr lang="pt-BR" smtClean="0"/>
              <a:t>13/10/2021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AB68B3-019E-4B18-A34A-288FE0156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8D26395-6414-4DDE-9101-0A3657B01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F32A9-6015-4EE6-8DC8-969AB4F4B7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9818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comments" Target="../comments/commen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áfico 9">
            <a:extLst>
              <a:ext uri="{FF2B5EF4-FFF2-40B4-BE49-F238E27FC236}">
                <a16:creationId xmlns:a16="http://schemas.microsoft.com/office/drawing/2014/main" id="{06BF26B1-A3B3-4777-A245-6D80CB0E2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236477" y="774700"/>
            <a:ext cx="6361723" cy="53086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06BDC2F-4350-402B-9186-F1BFEC9347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27940" y="0"/>
            <a:ext cx="5136120" cy="186429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D5078271-3BD3-4218-8CF4-FD4E841D8716}"/>
              </a:ext>
            </a:extLst>
          </p:cNvPr>
          <p:cNvSpPr txBox="1"/>
          <p:nvPr/>
        </p:nvSpPr>
        <p:spPr>
          <a:xfrm>
            <a:off x="6601805" y="2907484"/>
            <a:ext cx="47352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Allan Phyllyp Reis (RM85619)</a:t>
            </a: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Dihogo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Cassimiro Teixeira  (RM84082)</a:t>
            </a: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Fernando </a:t>
            </a:r>
            <a:r>
              <a:rPr lang="pt-BR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Borgatto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Bouman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(RM85833)</a:t>
            </a: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Paloma Rangel Rocha (RM86486)</a:t>
            </a: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Juan Carlos </a:t>
            </a:r>
            <a:r>
              <a:rPr lang="pt-BR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Benvive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Serrano (RM85468)</a:t>
            </a:r>
          </a:p>
        </p:txBody>
      </p:sp>
    </p:spTree>
    <p:extLst>
      <p:ext uri="{BB962C8B-B14F-4D97-AF65-F5344CB8AC3E}">
        <p14:creationId xmlns:p14="http://schemas.microsoft.com/office/powerpoint/2010/main" val="2527341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5500D30-224D-4A5A-A95B-60D72924E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09875" y="2852594"/>
            <a:ext cx="6572250" cy="400540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5A74818-F1CC-420C-9F62-DD8395FCCEF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037" y="5927600"/>
            <a:ext cx="676109" cy="67610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1B2E0ED-DA42-42D4-BFC0-351D21CDE998}"/>
              </a:ext>
            </a:extLst>
          </p:cNvPr>
          <p:cNvSpPr txBox="1"/>
          <p:nvPr/>
        </p:nvSpPr>
        <p:spPr>
          <a:xfrm>
            <a:off x="4646725" y="419099"/>
            <a:ext cx="28985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PROBLEMA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FEBAFE8-E2CC-43A0-88A9-194C43750266}"/>
              </a:ext>
            </a:extLst>
          </p:cNvPr>
          <p:cNvSpPr txBox="1"/>
          <p:nvPr/>
        </p:nvSpPr>
        <p:spPr>
          <a:xfrm>
            <a:off x="674812" y="1257300"/>
            <a:ext cx="42701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2DFFBF"/>
              </a:buClr>
            </a:pPr>
            <a:r>
              <a:rPr lang="pt-BR"/>
              <a:t>Atualmente, o controle e gerenciamento de produtos em pequenos e grandes negócios ainda é realizado por meio de processos manuais. Esses processos, além de exigirem mão de obra em grande escala, também são suscetíveis a falhas.</a:t>
            </a:r>
            <a:endParaRPr lang="pt-BR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9F9B87-FD78-4BDC-8E2B-999FA1AD69A0}"/>
              </a:ext>
            </a:extLst>
          </p:cNvPr>
          <p:cNvSpPr txBox="1"/>
          <p:nvPr/>
        </p:nvSpPr>
        <p:spPr>
          <a:xfrm>
            <a:off x="6739795" y="1189570"/>
            <a:ext cx="52846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2DFFBF"/>
              </a:buClr>
            </a:pPr>
            <a:r>
              <a:rPr lang="pt-BR"/>
              <a:t>Um bom exemplo é a logística de estoque em grandes varejistas e pequenos e médios comércios. A entrada e saída de produtos no estoque não é acompanhada em tempo real, podendo gerar imprevistos e prejuízos do ponto de vista financeiro. </a:t>
            </a:r>
            <a:endParaRPr lang="pt-BR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00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520AE2E2-188B-4200-AF33-F70C6C38F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497062" y="842839"/>
            <a:ext cx="6694938" cy="588123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A1D3ECC-7697-489A-9CFA-5E966F65C3B2}"/>
              </a:ext>
            </a:extLst>
          </p:cNvPr>
          <p:cNvSpPr txBox="1"/>
          <p:nvPr/>
        </p:nvSpPr>
        <p:spPr>
          <a:xfrm>
            <a:off x="1696886" y="426419"/>
            <a:ext cx="31420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PÚBLICO ALVO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ACEE4B1-B17D-49AA-B0A4-B4CBDCE9CC62}"/>
              </a:ext>
            </a:extLst>
          </p:cNvPr>
          <p:cNvSpPr txBox="1"/>
          <p:nvPr/>
        </p:nvSpPr>
        <p:spPr>
          <a:xfrm>
            <a:off x="604091" y="1278609"/>
            <a:ext cx="5844906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buClr>
                <a:srgbClr val="2DFFBF"/>
              </a:buClr>
            </a:pPr>
            <a:r>
              <a:rPr lang="pt-BR"/>
              <a:t>O principal segmento mercadológico a ser alvo da solução é o varejista, desde pequenos a grande comércios, cujo o gerenciamento de estoque seja realizado de maneira manual. Os principais tipos são: </a:t>
            </a:r>
          </a:p>
          <a:p>
            <a:pPr algn="just">
              <a:buClr>
                <a:srgbClr val="2DFFBF"/>
              </a:buClr>
            </a:pPr>
            <a:endParaRPr lang="pt-BR"/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endParaRPr lang="pt-BR">
              <a:cs typeface="Calibri"/>
            </a:endParaRP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/>
              <a:t>LOJAS DE DEPARTAMENTO </a:t>
            </a:r>
            <a:endParaRPr lang="pt-BR">
              <a:cs typeface="Calibri"/>
            </a:endParaRP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/>
              <a:t>LOJAS DE VARIEDADES </a:t>
            </a:r>
            <a:endParaRPr lang="pt-BR">
              <a:cs typeface="Calibri"/>
            </a:endParaRP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/>
              <a:t>LOJAS DE ESPECIALIDADES </a:t>
            </a:r>
            <a:endParaRPr lang="pt-BR">
              <a:cs typeface="Calibri"/>
            </a:endParaRP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/>
              <a:t>LOJAS DE CONVENIÊNCIA </a:t>
            </a:r>
            <a:endParaRPr lang="pt-BR">
              <a:cs typeface="Calibri"/>
            </a:endParaRP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/>
              <a:t>LOJAS DE DESCONTO AGRESSIVO OU HARD DISCOUNT </a:t>
            </a: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>
                <a:cs typeface="Calibri"/>
              </a:rPr>
              <a:t>LIVRARIAS</a:t>
            </a: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>
                <a:cs typeface="Calibri"/>
              </a:rPr>
              <a:t>BIBLIOTECAS</a:t>
            </a:r>
          </a:p>
          <a:p>
            <a:pPr marL="285750" indent="-285750" algn="just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>
                <a:cs typeface="Calibri"/>
              </a:rPr>
              <a:t>ESCOLAS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3F2D80AD-EBC6-41DD-9C96-56A78B03C25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037" y="5927600"/>
            <a:ext cx="676109" cy="67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8DA0524B-D221-442B-BD3D-1D095110689F}"/>
              </a:ext>
            </a:extLst>
          </p:cNvPr>
          <p:cNvSpPr/>
          <p:nvPr/>
        </p:nvSpPr>
        <p:spPr>
          <a:xfrm>
            <a:off x="1016989" y="6234626"/>
            <a:ext cx="2759743" cy="4264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F496FEF-F8DF-4B69-8A82-042BD9198380}"/>
              </a:ext>
            </a:extLst>
          </p:cNvPr>
          <p:cNvSpPr txBox="1"/>
          <p:nvPr/>
        </p:nvSpPr>
        <p:spPr>
          <a:xfrm>
            <a:off x="3776732" y="287359"/>
            <a:ext cx="3887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FUNCIONAMENTO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13D560A-35C4-4617-B2F5-7D95FEBE6C0E}"/>
              </a:ext>
            </a:extLst>
          </p:cNvPr>
          <p:cNvSpPr txBox="1"/>
          <p:nvPr/>
        </p:nvSpPr>
        <p:spPr>
          <a:xfrm>
            <a:off x="5720321" y="1613276"/>
            <a:ext cx="593440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DFFBF"/>
              </a:buClr>
            </a:pPr>
            <a:r>
              <a:rPr lang="pt-BR" sz="2000"/>
              <a:t>Os principais recursos e funcionalidades presentes na solução serão: </a:t>
            </a:r>
            <a:br>
              <a:rPr lang="pt-BR" sz="2000"/>
            </a:br>
            <a:endParaRPr lang="pt-BR" sz="2000"/>
          </a:p>
          <a:p>
            <a:pPr marL="285750" indent="-285750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sz="2000"/>
              <a:t> Indicador de entrada e saída de produtos (gerenciamento de estoque); </a:t>
            </a:r>
          </a:p>
          <a:p>
            <a:pPr marL="285750" indent="-285750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sz="2000"/>
              <a:t>Indicador de saldo total em caixa; </a:t>
            </a:r>
          </a:p>
          <a:p>
            <a:pPr marL="285750" indent="-285750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sz="2000"/>
              <a:t>Notificações sobre quantia mínima de estoque preestabelecidas pelo cliente; </a:t>
            </a:r>
          </a:p>
          <a:p>
            <a:pPr marL="285750" indent="-285750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sz="2000"/>
              <a:t>Visualização de estoque por categoria; </a:t>
            </a:r>
          </a:p>
          <a:p>
            <a:pPr marL="285750" indent="-285750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sz="2000"/>
              <a:t>Cadastro de produtos; </a:t>
            </a:r>
          </a:p>
          <a:p>
            <a:pPr marL="285750" indent="-285750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sz="2000"/>
              <a:t>Monitoramento e antifurto dos produtos; </a:t>
            </a:r>
          </a:p>
          <a:p>
            <a:pPr marL="285750" indent="-285750">
              <a:buClr>
                <a:srgbClr val="2DFFBF"/>
              </a:buClr>
              <a:buFont typeface="Arial" panose="020B0604020202020204" pitchFamily="34" charset="0"/>
              <a:buChar char="•"/>
            </a:pPr>
            <a:r>
              <a:rPr lang="pt-BR" sz="2000"/>
              <a:t>Atualização dos indicadores em tempo real por meio da automatização da contagem.</a:t>
            </a:r>
            <a:endParaRPr lang="pt-BR" sz="20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E49687E-0DB2-452A-BF03-5CF61BB91A0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037" y="5927600"/>
            <a:ext cx="676109" cy="676109"/>
          </a:xfrm>
          <a:prstGeom prst="rect">
            <a:avLst/>
          </a:prstGeom>
        </p:spPr>
      </p:pic>
      <p:pic>
        <p:nvPicPr>
          <p:cNvPr id="2" name="Adobe XD 2021-05-27 22-22-43">
            <a:hlinkClick r:id="" action="ppaction://media"/>
            <a:extLst>
              <a:ext uri="{FF2B5EF4-FFF2-40B4-BE49-F238E27FC236}">
                <a16:creationId xmlns:a16="http://schemas.microsoft.com/office/drawing/2014/main" id="{D5693C9E-6369-4635-AF09-FB103A0E04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10354" y="950846"/>
            <a:ext cx="2366378" cy="520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369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ECB5CDB-6F21-4E09-AEEC-C9FC4177E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888" y="0"/>
            <a:ext cx="10488223" cy="6858000"/>
          </a:xfrm>
          <a:prstGeom prst="rect">
            <a:avLst/>
          </a:prstGeom>
        </p:spPr>
      </p:pic>
      <p:pic>
        <p:nvPicPr>
          <p:cNvPr id="6" name="Imagem 5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814B8A66-4699-4101-8699-5D56C41B21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1113" y="429208"/>
            <a:ext cx="2336621" cy="484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530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A1D3ECC-7697-489A-9CFA-5E966F65C3B2}"/>
              </a:ext>
            </a:extLst>
          </p:cNvPr>
          <p:cNvSpPr txBox="1"/>
          <p:nvPr/>
        </p:nvSpPr>
        <p:spPr>
          <a:xfrm>
            <a:off x="5057093" y="150676"/>
            <a:ext cx="20778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ARDUINO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3F2D80AD-EBC6-41DD-9C96-56A78B03C25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037" y="5927600"/>
            <a:ext cx="676109" cy="676109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4F5EAB3-8D28-4951-83EE-D3D1AA4292B8}"/>
              </a:ext>
            </a:extLst>
          </p:cNvPr>
          <p:cNvSpPr txBox="1"/>
          <p:nvPr/>
        </p:nvSpPr>
        <p:spPr>
          <a:xfrm>
            <a:off x="266037" y="640857"/>
            <a:ext cx="3587261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/>
              <a:t>#include &lt;</a:t>
            </a:r>
            <a:r>
              <a:rPr lang="pt-BR" sz="1100" err="1"/>
              <a:t>SPI.h</a:t>
            </a:r>
            <a:r>
              <a:rPr lang="pt-BR" sz="1100"/>
              <a:t>&gt;</a:t>
            </a:r>
          </a:p>
          <a:p>
            <a:r>
              <a:rPr lang="pt-BR" sz="1100"/>
              <a:t>#include &lt;MFRC522.h&gt;</a:t>
            </a:r>
          </a:p>
          <a:p>
            <a:r>
              <a:rPr lang="pt-BR" sz="1100"/>
              <a:t>#include &lt;</a:t>
            </a:r>
            <a:r>
              <a:rPr lang="pt-BR" sz="1100" err="1"/>
              <a:t>LiquidCrystal.h</a:t>
            </a:r>
            <a:r>
              <a:rPr lang="pt-BR" sz="1100"/>
              <a:t>&gt;</a:t>
            </a:r>
          </a:p>
          <a:p>
            <a:r>
              <a:rPr lang="pt-BR" sz="1100"/>
              <a:t> </a:t>
            </a:r>
          </a:p>
          <a:p>
            <a:r>
              <a:rPr lang="pt-BR" sz="1100"/>
              <a:t>#define SS_PIN 10</a:t>
            </a:r>
          </a:p>
          <a:p>
            <a:r>
              <a:rPr lang="pt-BR" sz="1100"/>
              <a:t>#define RST_PIN 9</a:t>
            </a:r>
          </a:p>
          <a:p>
            <a:r>
              <a:rPr lang="pt-BR" sz="1100"/>
              <a:t>MFRC522 mfrc522(SS_PIN, RST_PIN);</a:t>
            </a:r>
          </a:p>
          <a:p>
            <a:r>
              <a:rPr lang="pt-BR" sz="1100"/>
              <a:t> </a:t>
            </a:r>
          </a:p>
          <a:p>
            <a:r>
              <a:rPr lang="pt-BR" sz="1100" err="1"/>
              <a:t>LiquidCrystal</a:t>
            </a:r>
            <a:r>
              <a:rPr lang="pt-BR" sz="1100"/>
              <a:t> </a:t>
            </a:r>
            <a:r>
              <a:rPr lang="pt-BR" sz="1100" err="1"/>
              <a:t>lcd</a:t>
            </a:r>
            <a:r>
              <a:rPr lang="pt-BR" sz="1100"/>
              <a:t>(6, 7, 5, 4, 3, 2); </a:t>
            </a:r>
          </a:p>
          <a:p>
            <a:r>
              <a:rPr lang="pt-BR" sz="1100"/>
              <a:t> </a:t>
            </a:r>
          </a:p>
          <a:p>
            <a:r>
              <a:rPr lang="pt-BR" sz="1100"/>
              <a:t>char </a:t>
            </a:r>
            <a:r>
              <a:rPr lang="pt-BR" sz="1100" err="1"/>
              <a:t>st</a:t>
            </a:r>
            <a:r>
              <a:rPr lang="pt-BR" sz="1100"/>
              <a:t>[20];</a:t>
            </a:r>
          </a:p>
          <a:p>
            <a:r>
              <a:rPr lang="pt-BR" sz="1100"/>
              <a:t> </a:t>
            </a:r>
          </a:p>
          <a:p>
            <a:r>
              <a:rPr lang="pt-BR" sz="1100" err="1"/>
              <a:t>void</a:t>
            </a:r>
            <a:r>
              <a:rPr lang="pt-BR" sz="1100"/>
              <a:t> setup() </a:t>
            </a:r>
          </a:p>
          <a:p>
            <a:r>
              <a:rPr lang="pt-BR" sz="1100"/>
              <a:t>{</a:t>
            </a:r>
          </a:p>
          <a:p>
            <a:r>
              <a:rPr lang="pt-BR" sz="1100"/>
              <a:t>  </a:t>
            </a:r>
            <a:r>
              <a:rPr lang="pt-BR" sz="1100" err="1"/>
              <a:t>Serial.begin</a:t>
            </a:r>
            <a:r>
              <a:rPr lang="pt-BR" sz="1100"/>
              <a:t>(9600);</a:t>
            </a:r>
          </a:p>
          <a:p>
            <a:r>
              <a:rPr lang="pt-BR" sz="1100"/>
              <a:t>  </a:t>
            </a:r>
            <a:r>
              <a:rPr lang="pt-BR" sz="1100" err="1"/>
              <a:t>SPI.begin</a:t>
            </a:r>
            <a:r>
              <a:rPr lang="pt-BR" sz="1100"/>
              <a:t>();</a:t>
            </a:r>
          </a:p>
          <a:p>
            <a:r>
              <a:rPr lang="pt-BR" sz="1100"/>
              <a:t>  mfrc522.PCD_Init();</a:t>
            </a:r>
          </a:p>
          <a:p>
            <a:r>
              <a:rPr lang="pt-BR" sz="1100"/>
              <a:t>  </a:t>
            </a:r>
            <a:r>
              <a:rPr lang="pt-BR" sz="1100" err="1"/>
              <a:t>Serial.println</a:t>
            </a:r>
            <a:r>
              <a:rPr lang="pt-BR" sz="1100"/>
              <a:t>("Aproxime o seu produto do leitor...");</a:t>
            </a:r>
          </a:p>
          <a:p>
            <a:r>
              <a:rPr lang="pt-BR" sz="1100"/>
              <a:t>  </a:t>
            </a:r>
            <a:r>
              <a:rPr lang="pt-BR" sz="1100" err="1"/>
              <a:t>Serial.println</a:t>
            </a:r>
            <a:r>
              <a:rPr lang="pt-BR" sz="1100"/>
              <a:t>();</a:t>
            </a:r>
          </a:p>
          <a:p>
            <a:r>
              <a:rPr lang="pt-BR" sz="1100"/>
              <a:t>  </a:t>
            </a:r>
            <a:r>
              <a:rPr lang="pt-BR" sz="1100" err="1"/>
              <a:t>lcd.begin</a:t>
            </a:r>
            <a:r>
              <a:rPr lang="pt-BR" sz="1100"/>
              <a:t>(16, 2);</a:t>
            </a:r>
          </a:p>
          <a:p>
            <a:r>
              <a:rPr lang="pt-BR" sz="1100"/>
              <a:t>  </a:t>
            </a:r>
            <a:r>
              <a:rPr lang="pt-BR" sz="1100" err="1"/>
              <a:t>mensageminicial</a:t>
            </a:r>
            <a:r>
              <a:rPr lang="pt-BR" sz="1100"/>
              <a:t>();</a:t>
            </a:r>
          </a:p>
          <a:p>
            <a:r>
              <a:rPr lang="pt-BR" sz="1100"/>
              <a:t>}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CAC290A-4D18-4CA2-8E2F-271CC27B1F1F}"/>
              </a:ext>
            </a:extLst>
          </p:cNvPr>
          <p:cNvSpPr txBox="1"/>
          <p:nvPr/>
        </p:nvSpPr>
        <p:spPr>
          <a:xfrm>
            <a:off x="3427629" y="582571"/>
            <a:ext cx="609600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err="1"/>
              <a:t>void</a:t>
            </a:r>
            <a:r>
              <a:rPr lang="pt-BR" sz="1100"/>
              <a:t> loop() </a:t>
            </a:r>
          </a:p>
          <a:p>
            <a:r>
              <a:rPr lang="pt-BR" sz="1100"/>
              <a:t>{</a:t>
            </a:r>
          </a:p>
          <a:p>
            <a:r>
              <a:rPr lang="pt-BR" sz="1100"/>
              <a:t>  </a:t>
            </a:r>
            <a:r>
              <a:rPr lang="pt-BR" sz="1100" err="1"/>
              <a:t>if</a:t>
            </a:r>
            <a:r>
              <a:rPr lang="pt-BR" sz="1100"/>
              <a:t> ( ! mfrc522.PICC_IsNewCardPresent()) </a:t>
            </a:r>
          </a:p>
          <a:p>
            <a:r>
              <a:rPr lang="pt-BR" sz="1100"/>
              <a:t>  {</a:t>
            </a:r>
          </a:p>
          <a:p>
            <a:r>
              <a:rPr lang="pt-BR" sz="1100"/>
              <a:t>    </a:t>
            </a:r>
            <a:r>
              <a:rPr lang="pt-BR" sz="1100" err="1"/>
              <a:t>return</a:t>
            </a:r>
            <a:r>
              <a:rPr lang="pt-BR" sz="1100"/>
              <a:t>;</a:t>
            </a:r>
          </a:p>
          <a:p>
            <a:r>
              <a:rPr lang="pt-BR" sz="1100"/>
              <a:t>  }</a:t>
            </a:r>
          </a:p>
          <a:p>
            <a:r>
              <a:rPr lang="pt-BR" sz="1100"/>
              <a:t>  </a:t>
            </a:r>
            <a:r>
              <a:rPr lang="pt-BR" sz="1100" err="1"/>
              <a:t>if</a:t>
            </a:r>
            <a:r>
              <a:rPr lang="pt-BR" sz="1100"/>
              <a:t> ( ! mfrc522.PICC_ReadCardSerial()) </a:t>
            </a:r>
          </a:p>
          <a:p>
            <a:r>
              <a:rPr lang="pt-BR" sz="1100"/>
              <a:t>  {</a:t>
            </a:r>
          </a:p>
          <a:p>
            <a:r>
              <a:rPr lang="pt-BR" sz="1100"/>
              <a:t>    </a:t>
            </a:r>
            <a:r>
              <a:rPr lang="pt-BR" sz="1100" err="1"/>
              <a:t>return</a:t>
            </a:r>
            <a:r>
              <a:rPr lang="pt-BR" sz="1100"/>
              <a:t>;</a:t>
            </a:r>
          </a:p>
          <a:p>
            <a:r>
              <a:rPr lang="pt-BR" sz="1100"/>
              <a:t>  }</a:t>
            </a:r>
          </a:p>
          <a:p>
            <a:r>
              <a:rPr lang="pt-BR" sz="1100"/>
              <a:t>  </a:t>
            </a:r>
            <a:r>
              <a:rPr lang="pt-BR" sz="1100" err="1"/>
              <a:t>Serial.print</a:t>
            </a:r>
            <a:r>
              <a:rPr lang="pt-BR" sz="1100"/>
              <a:t>("UID da </a:t>
            </a:r>
            <a:r>
              <a:rPr lang="pt-BR" sz="1100" err="1"/>
              <a:t>tag</a:t>
            </a:r>
            <a:r>
              <a:rPr lang="pt-BR" sz="1100"/>
              <a:t> :");</a:t>
            </a:r>
          </a:p>
          <a:p>
            <a:r>
              <a:rPr lang="pt-BR" sz="1100"/>
              <a:t>  String </a:t>
            </a:r>
            <a:r>
              <a:rPr lang="pt-BR" sz="1100" err="1"/>
              <a:t>conteudo</a:t>
            </a:r>
            <a:r>
              <a:rPr lang="pt-BR" sz="1100"/>
              <a:t>= "";</a:t>
            </a:r>
          </a:p>
          <a:p>
            <a:r>
              <a:rPr lang="pt-BR" sz="1100"/>
              <a:t>  byte letra;</a:t>
            </a:r>
          </a:p>
          <a:p>
            <a:r>
              <a:rPr lang="pt-BR" sz="1100"/>
              <a:t>  for (byte i = 0; i &lt; mfrc522.uid.size; i++) </a:t>
            </a:r>
          </a:p>
          <a:p>
            <a:r>
              <a:rPr lang="pt-BR" sz="1100"/>
              <a:t>  {</a:t>
            </a:r>
          </a:p>
          <a:p>
            <a:r>
              <a:rPr lang="pt-BR" sz="1100"/>
              <a:t>     </a:t>
            </a:r>
            <a:r>
              <a:rPr lang="pt-BR" sz="1100" err="1"/>
              <a:t>Serial.print</a:t>
            </a:r>
            <a:r>
              <a:rPr lang="pt-BR" sz="1100"/>
              <a:t>(mfrc522.uid.uidByte[i] &lt; 0x10 ? " 0" : " ");</a:t>
            </a:r>
          </a:p>
          <a:p>
            <a:r>
              <a:rPr lang="pt-BR" sz="1100"/>
              <a:t>     </a:t>
            </a:r>
            <a:r>
              <a:rPr lang="pt-BR" sz="1100" err="1"/>
              <a:t>Serial.print</a:t>
            </a:r>
            <a:r>
              <a:rPr lang="pt-BR" sz="1100"/>
              <a:t>(mfrc522.uid.uidByte[i], HEX);</a:t>
            </a:r>
          </a:p>
          <a:p>
            <a:r>
              <a:rPr lang="pt-BR" sz="1100"/>
              <a:t>     </a:t>
            </a:r>
            <a:r>
              <a:rPr lang="pt-BR" sz="1100" err="1"/>
              <a:t>conteudo.concat</a:t>
            </a:r>
            <a:r>
              <a:rPr lang="pt-BR" sz="1100"/>
              <a:t>(String(mfrc522.uid.uidByte[i] &lt; 0x10 ? " 0" : " "));</a:t>
            </a:r>
          </a:p>
          <a:p>
            <a:r>
              <a:rPr lang="pt-BR" sz="1100"/>
              <a:t>     </a:t>
            </a:r>
            <a:r>
              <a:rPr lang="pt-BR" sz="1100" err="1"/>
              <a:t>conteudo.concat</a:t>
            </a:r>
            <a:r>
              <a:rPr lang="pt-BR" sz="1100"/>
              <a:t>(String(mfrc522.uid.uidByte[i], HEX));</a:t>
            </a:r>
          </a:p>
          <a:p>
            <a:r>
              <a:rPr lang="pt-BR" sz="1100"/>
              <a:t>  }</a:t>
            </a:r>
            <a:endParaRPr lang="pt-BR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D4710AA-DB5B-4D58-9537-63AD6A9A9C82}"/>
              </a:ext>
            </a:extLst>
          </p:cNvPr>
          <p:cNvSpPr txBox="1"/>
          <p:nvPr/>
        </p:nvSpPr>
        <p:spPr>
          <a:xfrm>
            <a:off x="7548242" y="582571"/>
            <a:ext cx="712763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/>
              <a:t>  </a:t>
            </a:r>
            <a:r>
              <a:rPr lang="pt-BR" sz="1100" err="1"/>
              <a:t>Serial.println</a:t>
            </a:r>
            <a:r>
              <a:rPr lang="pt-BR" sz="1100"/>
              <a:t>();</a:t>
            </a:r>
          </a:p>
          <a:p>
            <a:r>
              <a:rPr lang="pt-BR" sz="1100"/>
              <a:t>  </a:t>
            </a:r>
            <a:r>
              <a:rPr lang="pt-BR" sz="1100" err="1"/>
              <a:t>Serial.print</a:t>
            </a:r>
            <a:r>
              <a:rPr lang="pt-BR" sz="1100"/>
              <a:t>("Mensagem : ");</a:t>
            </a:r>
          </a:p>
          <a:p>
            <a:r>
              <a:rPr lang="pt-BR" sz="1100"/>
              <a:t>  </a:t>
            </a:r>
            <a:r>
              <a:rPr lang="pt-BR" sz="1100" err="1"/>
              <a:t>conteudo.toUpperCase</a:t>
            </a:r>
            <a:r>
              <a:rPr lang="pt-BR" sz="1100"/>
              <a:t>();</a:t>
            </a:r>
          </a:p>
          <a:p>
            <a:r>
              <a:rPr lang="pt-BR" sz="1100"/>
              <a:t>  </a:t>
            </a:r>
            <a:r>
              <a:rPr lang="pt-BR" sz="1100" err="1"/>
              <a:t>if</a:t>
            </a:r>
            <a:r>
              <a:rPr lang="pt-BR" sz="1100"/>
              <a:t> (</a:t>
            </a:r>
            <a:r>
              <a:rPr lang="pt-BR" sz="1100" err="1"/>
              <a:t>conteudo.substring</a:t>
            </a:r>
            <a:r>
              <a:rPr lang="pt-BR" sz="1100"/>
              <a:t>(1) == "FD 48 06 SA")</a:t>
            </a:r>
          </a:p>
          <a:p>
            <a:r>
              <a:rPr lang="pt-BR" sz="1100"/>
              <a:t>  {</a:t>
            </a:r>
          </a:p>
          <a:p>
            <a:r>
              <a:rPr lang="pt-BR" sz="1100"/>
              <a:t>    </a:t>
            </a:r>
            <a:r>
              <a:rPr lang="pt-BR" sz="1100" err="1"/>
              <a:t>Serial.println</a:t>
            </a:r>
            <a:r>
              <a:rPr lang="pt-BR" sz="1100"/>
              <a:t>("PRODUTO: HARRY POTTER");</a:t>
            </a:r>
          </a:p>
          <a:p>
            <a:r>
              <a:rPr lang="pt-BR" sz="1100"/>
              <a:t>    </a:t>
            </a:r>
            <a:r>
              <a:rPr lang="pt-BR" sz="1100" err="1"/>
              <a:t>Serial.println</a:t>
            </a:r>
            <a:r>
              <a:rPr lang="pt-BR" sz="1100"/>
              <a:t>();</a:t>
            </a:r>
          </a:p>
          <a:p>
            <a:r>
              <a:rPr lang="pt-BR" sz="1100"/>
              <a:t>    </a:t>
            </a:r>
            <a:r>
              <a:rPr lang="pt-BR" sz="1100" err="1"/>
              <a:t>lcd.clear</a:t>
            </a:r>
            <a:r>
              <a:rPr lang="pt-BR" sz="1100"/>
              <a:t>();</a:t>
            </a:r>
          </a:p>
          <a:p>
            <a:r>
              <a:rPr lang="pt-BR" sz="1100"/>
              <a:t>    </a:t>
            </a:r>
            <a:r>
              <a:rPr lang="pt-BR" sz="1100" err="1"/>
              <a:t>lcd.setCursor</a:t>
            </a:r>
            <a:r>
              <a:rPr lang="pt-BR" sz="1100"/>
              <a:t>(0,0);</a:t>
            </a:r>
          </a:p>
          <a:p>
            <a:r>
              <a:rPr lang="pt-BR" sz="1100"/>
              <a:t>    </a:t>
            </a:r>
            <a:r>
              <a:rPr lang="pt-BR" sz="1100" err="1"/>
              <a:t>lcd.print</a:t>
            </a:r>
            <a:r>
              <a:rPr lang="pt-BR" sz="1100"/>
              <a:t>("PRODUTO: HARRY POTTER");</a:t>
            </a:r>
          </a:p>
          <a:p>
            <a:r>
              <a:rPr lang="pt-BR" sz="1100"/>
              <a:t>    </a:t>
            </a:r>
            <a:r>
              <a:rPr lang="pt-BR" sz="1100" err="1"/>
              <a:t>lcd.setCursor</a:t>
            </a:r>
            <a:r>
              <a:rPr lang="pt-BR" sz="1100"/>
              <a:t>(0,1);</a:t>
            </a:r>
          </a:p>
          <a:p>
            <a:r>
              <a:rPr lang="pt-BR" sz="1100"/>
              <a:t>    </a:t>
            </a:r>
            <a:r>
              <a:rPr lang="pt-BR" sz="1100" err="1"/>
              <a:t>lcd.print</a:t>
            </a:r>
            <a:r>
              <a:rPr lang="pt-BR" sz="1100"/>
              <a:t>("PRODUTO: HARRY POTTER DETECTADO");</a:t>
            </a:r>
          </a:p>
          <a:p>
            <a:r>
              <a:rPr lang="pt-BR" sz="1100"/>
              <a:t>    </a:t>
            </a:r>
            <a:r>
              <a:rPr lang="pt-BR" sz="1100" err="1"/>
              <a:t>delay</a:t>
            </a:r>
            <a:r>
              <a:rPr lang="pt-BR" sz="1100"/>
              <a:t>(3000);</a:t>
            </a:r>
          </a:p>
          <a:p>
            <a:r>
              <a:rPr lang="pt-BR" sz="1100"/>
              <a:t>    </a:t>
            </a:r>
            <a:r>
              <a:rPr lang="pt-BR" sz="1100" err="1"/>
              <a:t>mensageminicial</a:t>
            </a:r>
            <a:r>
              <a:rPr lang="pt-BR" sz="1100"/>
              <a:t>();</a:t>
            </a:r>
          </a:p>
          <a:p>
            <a:r>
              <a:rPr lang="pt-BR" sz="1100"/>
              <a:t>  }</a:t>
            </a:r>
          </a:p>
          <a:p>
            <a:r>
              <a:rPr lang="pt-BR" sz="1100"/>
              <a:t> </a:t>
            </a:r>
          </a:p>
          <a:p>
            <a:r>
              <a:rPr lang="pt-BR" sz="1100"/>
              <a:t>  </a:t>
            </a:r>
            <a:r>
              <a:rPr lang="pt-BR" sz="1100" err="1"/>
              <a:t>if</a:t>
            </a:r>
            <a:r>
              <a:rPr lang="pt-BR" sz="1100"/>
              <a:t> (</a:t>
            </a:r>
            <a:r>
              <a:rPr lang="pt-BR" sz="1100" err="1"/>
              <a:t>conteudo.substring</a:t>
            </a:r>
            <a:r>
              <a:rPr lang="pt-BR" sz="1100"/>
              <a:t>(1) == "BD 9B 06 7D")</a:t>
            </a:r>
          </a:p>
          <a:p>
            <a:r>
              <a:rPr lang="pt-BR" sz="1100"/>
              <a:t>  {</a:t>
            </a:r>
          </a:p>
          <a:p>
            <a:r>
              <a:rPr lang="pt-BR" sz="1100"/>
              <a:t>    </a:t>
            </a:r>
            <a:r>
              <a:rPr lang="pt-BR" sz="1100" err="1"/>
              <a:t>Serial.println</a:t>
            </a:r>
            <a:r>
              <a:rPr lang="pt-BR" sz="1100"/>
              <a:t>("PRODUTO: RELOGIO");</a:t>
            </a:r>
          </a:p>
          <a:p>
            <a:r>
              <a:rPr lang="pt-BR" sz="1100"/>
              <a:t>    </a:t>
            </a:r>
            <a:r>
              <a:rPr lang="pt-BR" sz="1100" err="1"/>
              <a:t>Serial.println</a:t>
            </a:r>
            <a:r>
              <a:rPr lang="pt-BR" sz="1100"/>
              <a:t>();</a:t>
            </a:r>
          </a:p>
          <a:p>
            <a:r>
              <a:rPr lang="pt-BR" sz="1100"/>
              <a:t>    </a:t>
            </a:r>
            <a:r>
              <a:rPr lang="pt-BR" sz="1100" err="1"/>
              <a:t>lcd.clear</a:t>
            </a:r>
            <a:r>
              <a:rPr lang="pt-BR" sz="1100"/>
              <a:t>();</a:t>
            </a:r>
          </a:p>
          <a:p>
            <a:r>
              <a:rPr lang="pt-BR" sz="1100"/>
              <a:t>    </a:t>
            </a:r>
            <a:r>
              <a:rPr lang="pt-BR" sz="1100" err="1"/>
              <a:t>lcd.setCursor</a:t>
            </a:r>
            <a:r>
              <a:rPr lang="pt-BR" sz="1100"/>
              <a:t>(0,0);</a:t>
            </a:r>
          </a:p>
          <a:p>
            <a:r>
              <a:rPr lang="pt-BR" sz="1100"/>
              <a:t>    </a:t>
            </a:r>
            <a:r>
              <a:rPr lang="pt-BR" sz="1100" err="1"/>
              <a:t>lcd.print</a:t>
            </a:r>
            <a:r>
              <a:rPr lang="pt-BR" sz="1100"/>
              <a:t>("PRODUTO: RELOGIO");</a:t>
            </a:r>
          </a:p>
          <a:p>
            <a:r>
              <a:rPr lang="pt-BR" sz="1100"/>
              <a:t>    </a:t>
            </a:r>
            <a:r>
              <a:rPr lang="pt-BR" sz="1100" err="1"/>
              <a:t>lcd.setCursor</a:t>
            </a:r>
            <a:r>
              <a:rPr lang="pt-BR" sz="1100"/>
              <a:t>(0,1);</a:t>
            </a:r>
          </a:p>
          <a:p>
            <a:r>
              <a:rPr lang="pt-BR" sz="1100"/>
              <a:t>    </a:t>
            </a:r>
            <a:r>
              <a:rPr lang="pt-BR" sz="1100" err="1"/>
              <a:t>lcd.print</a:t>
            </a:r>
            <a:r>
              <a:rPr lang="pt-BR" sz="1100"/>
              <a:t>("PRODUTO: RELOGIO REMOVIDO");</a:t>
            </a:r>
          </a:p>
          <a:p>
            <a:r>
              <a:rPr lang="pt-BR" sz="1100"/>
              <a:t>    </a:t>
            </a:r>
            <a:r>
              <a:rPr lang="pt-BR" sz="1100" err="1"/>
              <a:t>delay</a:t>
            </a:r>
            <a:r>
              <a:rPr lang="pt-BR" sz="1100"/>
              <a:t>(3000);</a:t>
            </a:r>
          </a:p>
          <a:p>
            <a:r>
              <a:rPr lang="pt-BR" sz="1100"/>
              <a:t>    </a:t>
            </a:r>
            <a:r>
              <a:rPr lang="pt-BR" sz="1100" err="1"/>
              <a:t>mensageminicial</a:t>
            </a:r>
            <a:r>
              <a:rPr lang="pt-BR" sz="1100"/>
              <a:t>();</a:t>
            </a:r>
          </a:p>
          <a:p>
            <a:r>
              <a:rPr lang="pt-BR" sz="1100"/>
              <a:t>  }</a:t>
            </a:r>
          </a:p>
          <a:p>
            <a:r>
              <a:rPr lang="pt-BR" sz="1100"/>
              <a:t>} 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937E232-E4DE-4E26-A70E-F0134CBC95DB}"/>
              </a:ext>
            </a:extLst>
          </p:cNvPr>
          <p:cNvSpPr txBox="1"/>
          <p:nvPr/>
        </p:nvSpPr>
        <p:spPr>
          <a:xfrm>
            <a:off x="7548242" y="5456082"/>
            <a:ext cx="7338848" cy="127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err="1"/>
              <a:t>void</a:t>
            </a:r>
            <a:r>
              <a:rPr lang="pt-BR" sz="1100"/>
              <a:t> </a:t>
            </a:r>
            <a:r>
              <a:rPr lang="pt-BR" sz="1100" err="1"/>
              <a:t>mensageminicial</a:t>
            </a:r>
            <a:r>
              <a:rPr lang="pt-BR" sz="1100"/>
              <a:t>()</a:t>
            </a:r>
          </a:p>
          <a:p>
            <a:r>
              <a:rPr lang="pt-BR" sz="1100"/>
              <a:t>{</a:t>
            </a:r>
          </a:p>
          <a:p>
            <a:r>
              <a:rPr lang="pt-BR" sz="1100"/>
              <a:t>  </a:t>
            </a:r>
            <a:r>
              <a:rPr lang="pt-BR" sz="1100" err="1"/>
              <a:t>lcd.clear</a:t>
            </a:r>
            <a:r>
              <a:rPr lang="pt-BR" sz="1100"/>
              <a:t>();</a:t>
            </a:r>
          </a:p>
          <a:p>
            <a:r>
              <a:rPr lang="pt-BR" sz="1100"/>
              <a:t>  </a:t>
            </a:r>
            <a:r>
              <a:rPr lang="pt-BR" sz="1100" err="1"/>
              <a:t>lcd.print</a:t>
            </a:r>
            <a:r>
              <a:rPr lang="pt-BR" sz="1100"/>
              <a:t>(" Aproxime o seu");</a:t>
            </a:r>
          </a:p>
          <a:p>
            <a:r>
              <a:rPr lang="pt-BR" sz="1100"/>
              <a:t>  </a:t>
            </a:r>
            <a:r>
              <a:rPr lang="pt-BR" sz="1100" err="1"/>
              <a:t>lcd.setCursor</a:t>
            </a:r>
            <a:r>
              <a:rPr lang="pt-BR" sz="1100"/>
              <a:t>(0,1);</a:t>
            </a:r>
          </a:p>
          <a:p>
            <a:r>
              <a:rPr lang="pt-BR" sz="1100"/>
              <a:t>  </a:t>
            </a:r>
            <a:r>
              <a:rPr lang="pt-BR" sz="1100" err="1"/>
              <a:t>lcd.print</a:t>
            </a:r>
            <a:r>
              <a:rPr lang="pt-BR" sz="1100"/>
              <a:t>("produto do leitor");</a:t>
            </a:r>
          </a:p>
          <a:p>
            <a:r>
              <a:rPr lang="pt-BR" sz="110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5775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A692D155-CECC-49CC-9E2A-ABF0354DE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69863" y="235455"/>
            <a:ext cx="7954963" cy="7160708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5687D97-EF8F-4C3E-9D54-C2EC8D2E35F8}"/>
              </a:ext>
            </a:extLst>
          </p:cNvPr>
          <p:cNvSpPr txBox="1"/>
          <p:nvPr/>
        </p:nvSpPr>
        <p:spPr>
          <a:xfrm>
            <a:off x="8170291" y="2890391"/>
            <a:ext cx="365176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 PELA </a:t>
            </a:r>
          </a:p>
          <a:p>
            <a:pPr algn="ctr"/>
            <a:r>
              <a:rPr lang="pt-BR" sz="3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ATENÇÃO !!</a:t>
            </a:r>
          </a:p>
        </p:txBody>
      </p:sp>
    </p:spTree>
    <p:extLst>
      <p:ext uri="{BB962C8B-B14F-4D97-AF65-F5344CB8AC3E}">
        <p14:creationId xmlns:p14="http://schemas.microsoft.com/office/powerpoint/2010/main" val="1103929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750</Words>
  <Application>Microsoft Office PowerPoint</Application>
  <PresentationFormat>Widescreen</PresentationFormat>
  <Paragraphs>113</Paragraphs>
  <Slides>7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Allan Phyllyp Reis</cp:lastModifiedBy>
  <cp:revision>1</cp:revision>
  <dcterms:created xsi:type="dcterms:W3CDTF">2021-05-27T23:13:50Z</dcterms:created>
  <dcterms:modified xsi:type="dcterms:W3CDTF">2021-10-14T01:10:22Z</dcterms:modified>
</cp:coreProperties>
</file>

<file path=docProps/thumbnail.jpeg>
</file>